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290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564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97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497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4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245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855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521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2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109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012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BD1F-D741-4A7E-930B-B4A66056B429}" type="datetimeFigureOut">
              <a:rPr lang="de-CH" smtClean="0"/>
              <a:t>30.06.21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50E4-0A4C-42E9-9D8B-144E859699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397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Umwelt, Landwirtschaft, Wald - sachsen.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311" y="1164625"/>
            <a:ext cx="6671463" cy="452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0458" y="1297928"/>
            <a:ext cx="9144000" cy="2387600"/>
          </a:xfrm>
        </p:spPr>
        <p:txBody>
          <a:bodyPr/>
          <a:lstStyle/>
          <a:p>
            <a:r>
              <a:rPr lang="de-CH" dirty="0"/>
              <a:t> Bewusst einkaufen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von Lisa</a:t>
            </a:r>
          </a:p>
        </p:txBody>
      </p:sp>
      <p:sp>
        <p:nvSpPr>
          <p:cNvPr id="4" name="AutoShape 2" descr="Umwelt &amp; Nachhaltigkeit | BRUGGER Magnetsyste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" name="AutoShape 2" descr="Umwelt &amp; Nachhaltigkeit | BRUGGER Magnetsyste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6" name="AutoShape 4" descr="Umwelt &amp; Nachhaltigkeit | BRUGGER Magnetsystem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7" name="AutoShape 6" descr="Umwelt &amp;amp; Nachhaltigkeit | BRUGGER Magnetsystem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833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CH" dirty="0"/>
            </a:br>
            <a:br>
              <a:rPr lang="de-CH" dirty="0"/>
            </a:br>
            <a:r>
              <a:rPr lang="de-CH" dirty="0"/>
              <a:t>Gemüse und Früchte</a:t>
            </a:r>
            <a:br>
              <a:rPr lang="de-CH" dirty="0"/>
            </a:br>
            <a:br>
              <a:rPr lang="de-CH" dirty="0"/>
            </a:br>
            <a:endParaRPr lang="de-CH" dirty="0"/>
          </a:p>
        </p:txBody>
      </p:sp>
      <p:pic>
        <p:nvPicPr>
          <p:cNvPr id="1026" name="Picture 2" descr="memo Bio-Baumwollbeutel für Obst und Gemüse, 2... - öko, fair einkaufen |  memolife.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0" y="2057400"/>
            <a:ext cx="4560852" cy="342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Jetzt im Jahr 2021 kann man fast überall ein Früchtenetz kaufen. Ein Früchtenetz hilft, weil es kein Plastik braucht. Das Netz besteht oft aus Schnur oder Stoff.</a:t>
            </a:r>
          </a:p>
        </p:txBody>
      </p:sp>
    </p:spTree>
    <p:extLst>
      <p:ext uri="{BB962C8B-B14F-4D97-AF65-F5344CB8AC3E}">
        <p14:creationId xmlns:p14="http://schemas.microsoft.com/office/powerpoint/2010/main" val="267767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ablone &amp;quot;Weltkarte&amp;quot;, 59 x 39 cm online kaufen | buttinette Bastel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Reise der Früchte und Gemüse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460" y="1452763"/>
            <a:ext cx="10515600" cy="4351338"/>
          </a:xfrm>
        </p:spPr>
        <p:txBody>
          <a:bodyPr/>
          <a:lstStyle/>
          <a:p>
            <a:r>
              <a:rPr lang="de-CH" dirty="0"/>
              <a:t>Man sollte darauf achten, dass die Reise der Früchte und des Gemüse nicht einen zu weiten Weg in die Schweiz hat.</a:t>
            </a:r>
          </a:p>
          <a:p>
            <a:r>
              <a:rPr lang="de-CH" dirty="0"/>
              <a:t>Am besten sind die Früchte und das Gemüse aus der Region.</a:t>
            </a:r>
          </a:p>
          <a:p>
            <a:r>
              <a:rPr lang="de-CH" dirty="0"/>
              <a:t>Man sollte ausserdem saisonale Früchte und Gemüse kaufen.</a:t>
            </a:r>
          </a:p>
        </p:txBody>
      </p:sp>
    </p:spTree>
    <p:extLst>
      <p:ext uri="{BB962C8B-B14F-4D97-AF65-F5344CB8AC3E}">
        <p14:creationId xmlns:p14="http://schemas.microsoft.com/office/powerpoint/2010/main" val="384136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Plastik im richtigem Müll entsorgen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 Man sollte das Plastik im richtigem Müll entsorgen.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 Man sollte genauso darauf achten, dass man </a:t>
            </a:r>
            <a:r>
              <a:rPr lang="de-CH" dirty="0" err="1"/>
              <a:t>recyclebares</a:t>
            </a:r>
            <a:r>
              <a:rPr lang="de-CH" dirty="0"/>
              <a:t> Plastik verwenden.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540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0598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e-CH" sz="8000" dirty="0"/>
              <a:t>Danke fürs Zuhören!</a:t>
            </a:r>
          </a:p>
        </p:txBody>
      </p:sp>
    </p:spTree>
    <p:extLst>
      <p:ext uri="{BB962C8B-B14F-4D97-AF65-F5344CB8AC3E}">
        <p14:creationId xmlns:p14="http://schemas.microsoft.com/office/powerpoint/2010/main" val="293407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Macintosh PowerPoint</Application>
  <PresentationFormat>Breitbild</PresentationFormat>
  <Paragraphs>12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 Bewusst einkaufen</vt:lpstr>
      <vt:lpstr>  Gemüse und Früchte  </vt:lpstr>
      <vt:lpstr>Reise der Früchte und Gemüse</vt:lpstr>
      <vt:lpstr>Plastik im richtigem Müll entsorgen</vt:lpstr>
      <vt:lpstr>Danke fürs Zuhören!</vt:lpstr>
    </vt:vector>
  </TitlesOfParts>
  <Company>Stadt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Einkaufen</dc:title>
  <dc:creator>Oosterop Josephine (KfK)</dc:creator>
  <cp:lastModifiedBy>Pittoni Léo (KfK)</cp:lastModifiedBy>
  <cp:revision>33</cp:revision>
  <dcterms:created xsi:type="dcterms:W3CDTF">2021-06-25T07:12:17Z</dcterms:created>
  <dcterms:modified xsi:type="dcterms:W3CDTF">2021-06-30T06:33:21Z</dcterms:modified>
</cp:coreProperties>
</file>